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 autoAdjust="0"/>
  </p:normalViewPr>
  <p:slideViewPr>
    <p:cSldViewPr snapToGrid="0" snapToObjects="1">
      <p:cViewPr varScale="1">
        <p:scale>
          <a:sx n="74" d="100"/>
          <a:sy n="74" d="100"/>
        </p:scale>
        <p:origin x="139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95391C-919C-43CB-B15B-22B9E4F1C92B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1F22-5297-4E35-925E-CE0646A93AA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4581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textbox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multiRowCard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multiRowCard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multiRowCard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multiRowCard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shape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REVENUE BY MONTH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COUNTRIES BY QUANTITY AND REVENUE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map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actionButton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6/27/2023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hyperlink" Target="https://app.powerbi.com/groups/me/reports/33b8ccb2-be72-4db9-a013-fc718505c321?pbi_source=PowerPoint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hyperlink" Target="https://app.powerbi.com/groups/me/reports/33b8ccb2-be72-4db9-a013-fc718505c321/?pbi_source=PowerPoint" TargetMode="External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hyperlink" Target="https://app.powerbi.com/groups/me/reports/33b8ccb2-be72-4db9-a013-fc718505c321/?pbi_source=PowerPoint" TargetMode="External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hyperlink" Target="https://app.powerbi.com/groups/me/reports/33b8ccb2-be72-4db9-a013-fc718505c321/?pbi_source=PowerPoint" TargetMode="External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3C910"/>
                </a:solidFill>
              </a:rPr>
              <a:t>ONLINE RETAIL – </a:t>
            </a:r>
            <a:br>
              <a:rPr lang="en-US" dirty="0">
                <a:solidFill>
                  <a:srgbClr val="F3C910"/>
                </a:solidFill>
              </a:rPr>
            </a:br>
            <a:r>
              <a:rPr lang="en-US" dirty="0">
                <a:solidFill>
                  <a:srgbClr val="F3C910"/>
                </a:solidFill>
              </a:rPr>
              <a:t>REVENUE ANALYSIS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5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6/27/2023 7:31:37 AM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6/27/2023 5:55:08 AM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3BEF2D7-8A8A-491C-8707-FC2A0E066F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14"/>
    </mc:Choice>
    <mc:Fallback>
      <p:transition spd="slow" advTm="19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extbox ,textbox ,multiRowCard ,multiRowCard ,multiRowCard ,multiRowCard ,shape ,REVENUE BY MONTH. Please refer to the notes on this slide for details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Ques1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30417D7-6736-4772-A651-6AB9A93905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308"/>
    </mc:Choice>
    <mc:Fallback>
      <p:transition spd="slow" advTm="61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COUNTRIES BY QUANTITY AND REVENUE. Please refer to the notes on this slide for details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Ques2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79CD4D0-F2CF-40ED-A578-0B2DB28EAF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44"/>
    </mc:Choice>
    <mc:Fallback>
      <p:transition spd="slow" advTm="85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map ,actionButton. Please refer to the notes on this slide for details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Ques4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C84590A-845D-4621-8AB6-97C23BB464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719"/>
    </mc:Choice>
    <mc:Fallback>
      <p:transition spd="slow" advTm="119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Words>89</Words>
  <Application>Microsoft Office PowerPoint</Application>
  <PresentationFormat>Widescreen</PresentationFormat>
  <Paragraphs>39</Paragraphs>
  <Slides>4</Slides>
  <Notes>3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ONLINE RETAIL –  REVENUE ANALYSIS</vt:lpstr>
      <vt:lpstr>Ques1</vt:lpstr>
      <vt:lpstr>Ques2</vt:lpstr>
      <vt:lpstr>Ques4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prash iyer</cp:lastModifiedBy>
  <cp:revision>5</cp:revision>
  <dcterms:created xsi:type="dcterms:W3CDTF">2016-09-04T11:54:55Z</dcterms:created>
  <dcterms:modified xsi:type="dcterms:W3CDTF">2023-06-27T07:43:42Z</dcterms:modified>
</cp:coreProperties>
</file>

<file path=docProps/thumbnail.jpeg>
</file>